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6"/>
  </p:notesMasterIdLst>
  <p:sldIdLst>
    <p:sldId id="256" r:id="rId2"/>
    <p:sldId id="257" r:id="rId3"/>
    <p:sldId id="258" r:id="rId4"/>
    <p:sldId id="306" r:id="rId5"/>
    <p:sldId id="260" r:id="rId6"/>
    <p:sldId id="282" r:id="rId7"/>
    <p:sldId id="283" r:id="rId8"/>
    <p:sldId id="285" r:id="rId9"/>
    <p:sldId id="284" r:id="rId10"/>
    <p:sldId id="286" r:id="rId11"/>
    <p:sldId id="287" r:id="rId12"/>
    <p:sldId id="288" r:id="rId13"/>
    <p:sldId id="315" r:id="rId14"/>
    <p:sldId id="292" r:id="rId15"/>
    <p:sldId id="290" r:id="rId16"/>
    <p:sldId id="294" r:id="rId17"/>
    <p:sldId id="296" r:id="rId18"/>
    <p:sldId id="309" r:id="rId19"/>
    <p:sldId id="314" r:id="rId20"/>
    <p:sldId id="316" r:id="rId21"/>
    <p:sldId id="317" r:id="rId22"/>
    <p:sldId id="325" r:id="rId23"/>
    <p:sldId id="326" r:id="rId24"/>
    <p:sldId id="328" r:id="rId25"/>
    <p:sldId id="327" r:id="rId26"/>
    <p:sldId id="299" r:id="rId27"/>
    <p:sldId id="318" r:id="rId28"/>
    <p:sldId id="321" r:id="rId29"/>
    <p:sldId id="322" r:id="rId30"/>
    <p:sldId id="302" r:id="rId31"/>
    <p:sldId id="323" r:id="rId32"/>
    <p:sldId id="303" r:id="rId33"/>
    <p:sldId id="324" r:id="rId34"/>
    <p:sldId id="30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82256" autoAdjust="0"/>
  </p:normalViewPr>
  <p:slideViewPr>
    <p:cSldViewPr snapToGrid="0" snapToObjects="1">
      <p:cViewPr varScale="1">
        <p:scale>
          <a:sx n="94" d="100"/>
          <a:sy n="94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06/01/2021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Features</a:t>
            </a:r>
            <a:r>
              <a:rPr lang="pt-PT" dirty="0"/>
              <a:t> , estrutura e abordagem  seguir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2194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Objeto escolhido com  ajuda dos curadores do museu- Raio </a:t>
            </a:r>
            <a:r>
              <a:rPr lang="pt-PT" dirty="0" err="1"/>
              <a:t>Catodico</a:t>
            </a:r>
            <a:r>
              <a:rPr lang="pt-PT" dirty="0"/>
              <a:t> (</a:t>
            </a:r>
            <a:r>
              <a:rPr lang="pt-PT" dirty="0" err="1"/>
              <a:t>Cathode</a:t>
            </a:r>
            <a:r>
              <a:rPr lang="pt-PT" dirty="0"/>
              <a:t> </a:t>
            </a:r>
            <a:r>
              <a:rPr lang="pt-PT" dirty="0" err="1"/>
              <a:t>Ray</a:t>
            </a:r>
            <a:r>
              <a:rPr lang="pt-PT" dirty="0"/>
              <a:t>)</a:t>
            </a:r>
          </a:p>
          <a:p>
            <a:r>
              <a:rPr lang="pt-PT" dirty="0"/>
              <a:t>Como funciona </a:t>
            </a:r>
            <a:r>
              <a:rPr lang="pt-PT"/>
              <a:t>o objeto</a:t>
            </a:r>
            <a:endParaRPr lang="pt-PT" dirty="0"/>
          </a:p>
          <a:p>
            <a:r>
              <a:rPr lang="pt-PT" dirty="0"/>
              <a:t>Objeto usado as escuras</a:t>
            </a:r>
          </a:p>
          <a:p>
            <a:r>
              <a:rPr lang="pt-PT" dirty="0"/>
              <a:t>Pode se interagir com o objeto</a:t>
            </a:r>
          </a:p>
          <a:p>
            <a:r>
              <a:rPr lang="pt-PT" dirty="0"/>
              <a:t>Sem ser um perito não se consegue perceber o que temos de fazer e o que acontece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criar objetivos, dicas e explicações iremos estar a providenciar um momento de aprendizagem ao utilizador. Ao mm tempo que este se diverte</a:t>
            </a:r>
          </a:p>
          <a:p>
            <a:r>
              <a:rPr lang="pt-PT" dirty="0"/>
              <a:t>Será possível mexer ao mm tempo na app e no objeto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111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comunicar entre o objeto e o telemóvel iremos ter um sistema Bluetooth</a:t>
            </a:r>
          </a:p>
          <a:p>
            <a:r>
              <a:rPr lang="pt-PT" dirty="0"/>
              <a:t>No caso de usar a app para mexer no telemóvel, o Bluetooth passa os valores para um motor ligado a uma ampola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458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unity e Vuforia</a:t>
            </a:r>
          </a:p>
          <a:p>
            <a:r>
              <a:rPr lang="en-US" dirty="0"/>
              <a:t>Model target</a:t>
            </a:r>
          </a:p>
          <a:p>
            <a:r>
              <a:rPr lang="en-US" dirty="0" err="1"/>
              <a:t>Modelação</a:t>
            </a:r>
            <a:r>
              <a:rPr lang="en-US" dirty="0"/>
              <a:t> 3d do </a:t>
            </a:r>
            <a:r>
              <a:rPr lang="en-US" dirty="0" err="1"/>
              <a:t>objeto</a:t>
            </a:r>
            <a:r>
              <a:rPr lang="en-US" dirty="0"/>
              <a:t> por </a:t>
            </a:r>
            <a:r>
              <a:rPr lang="en-US" dirty="0" err="1"/>
              <a:t>belas</a:t>
            </a:r>
            <a:r>
              <a:rPr lang="en-US" dirty="0"/>
              <a:t> </a:t>
            </a:r>
            <a:r>
              <a:rPr lang="en-US" dirty="0" err="1"/>
              <a:t>artes</a:t>
            </a:r>
            <a:endParaRPr lang="en-US" dirty="0"/>
          </a:p>
          <a:p>
            <a:r>
              <a:rPr lang="en-US" dirty="0"/>
              <a:t>Bluetooth e motor </a:t>
            </a:r>
            <a:r>
              <a:rPr lang="en-US" dirty="0" err="1"/>
              <a:t>construidos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curadores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features, and pop ups, hint timer,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a ser </a:t>
            </a:r>
            <a:r>
              <a:rPr lang="en-US" dirty="0" err="1"/>
              <a:t>atrativo</a:t>
            </a:r>
            <a:r>
              <a:rPr lang="en-US" dirty="0"/>
              <a:t>, </a:t>
            </a:r>
            <a:r>
              <a:rPr lang="en-US" dirty="0" err="1"/>
              <a:t>efiiciente</a:t>
            </a:r>
            <a:r>
              <a:rPr lang="en-US" dirty="0"/>
              <a:t> e </a:t>
            </a:r>
            <a:r>
              <a:rPr lang="en-US" dirty="0" err="1"/>
              <a:t>estimulante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extramente</a:t>
            </a:r>
            <a:r>
              <a:rPr lang="en-US" dirty="0"/>
              <a:t> </a:t>
            </a:r>
            <a:r>
              <a:rPr lang="en-US" dirty="0" err="1"/>
              <a:t>bem</a:t>
            </a:r>
            <a:endParaRPr lang="en-US" dirty="0"/>
          </a:p>
          <a:p>
            <a:r>
              <a:rPr lang="en-US" dirty="0"/>
              <a:t>Perspicuity: </a:t>
            </a:r>
            <a:r>
              <a:rPr lang="en-US" dirty="0" err="1"/>
              <a:t>clareza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de ser </a:t>
            </a:r>
            <a:r>
              <a:rPr lang="en-US" dirty="0" err="1"/>
              <a:t>melhorada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</a:t>
            </a:r>
            <a:r>
              <a:rPr lang="en-US" dirty="0" err="1"/>
              <a:t>extramente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priemria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e bons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confiança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valores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Learning curve</a:t>
            </a:r>
            <a:r>
              <a:rPr lang="pt-PT" dirty="0"/>
              <a:t>: Já foi resolvido, ao mudarmos as explicações, no entanto n foi testado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-Este trabalho segue o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r>
              <a:rPr lang="pt-PT" dirty="0"/>
              <a:t>-Conta com a colaboração de belas artes</a:t>
            </a:r>
          </a:p>
          <a:p>
            <a:r>
              <a:rPr lang="pt-PT" dirty="0"/>
              <a:t>-objetivos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ultimas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as </a:t>
            </a:r>
            <a:r>
              <a:rPr lang="en-US" dirty="0" err="1"/>
              <a:t>fiz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Dividi</a:t>
            </a:r>
            <a:r>
              <a:rPr lang="en-US" dirty="0"/>
              <a:t> o related work </a:t>
            </a:r>
            <a:r>
              <a:rPr lang="en-US" dirty="0" err="1"/>
              <a:t>em</a:t>
            </a:r>
            <a:r>
              <a:rPr lang="en-US" dirty="0"/>
              <a:t> 6 areas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092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é usado em diversas áreas com diferentes 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651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diversas investigações, diversos problemas e diversas soluções, mas todas elas com resultados positivos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199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Não se pode mexer no telemóvel</a:t>
            </a:r>
          </a:p>
          <a:p>
            <a:r>
              <a:rPr lang="pt-PT" dirty="0"/>
              <a:t>A aplicação é um jogo, da objetivos, ajudas e explicações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30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Ainda não entregou a tese</a:t>
            </a:r>
          </a:p>
          <a:p>
            <a:r>
              <a:rPr lang="pt-PT" dirty="0"/>
              <a:t>E possível interagir com o dínamo e alavancas</a:t>
            </a:r>
          </a:p>
          <a:p>
            <a:r>
              <a:rPr lang="pt-PT" dirty="0"/>
              <a:t>A aplicação aumenta a realidade, mostrando o campo elétrico e magnético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678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, </a:t>
            </a:r>
            <a:r>
              <a:rPr lang="en-US" dirty="0" err="1"/>
              <a:t>motiva</a:t>
            </a:r>
            <a:r>
              <a:rPr lang="en-US" dirty="0"/>
              <a:t> e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aprender</a:t>
            </a:r>
            <a:r>
              <a:rPr lang="en-US" dirty="0"/>
              <a:t> e a </a:t>
            </a:r>
            <a:r>
              <a:rPr lang="en-US" dirty="0" err="1"/>
              <a:t>reter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888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Não existe um </a:t>
            </a:r>
            <a:r>
              <a:rPr lang="pt-PT" dirty="0" err="1"/>
              <a:t>concesso</a:t>
            </a:r>
            <a:r>
              <a:rPr lang="pt-PT" dirty="0"/>
              <a:t> em como fazer, mas todos dizem que é importante</a:t>
            </a:r>
          </a:p>
          <a:p>
            <a:r>
              <a:rPr lang="pt-PT" dirty="0"/>
              <a:t>Integrar o utilizador desde o inicio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59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Supervisors</a:t>
            </a:r>
            <a:r>
              <a:rPr lang="pt-PT" dirty="0"/>
              <a:t>: Prof. Rui Prada Prof. Patrícia Gouveia </a:t>
            </a:r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981BC352-768C-4763-93AD-3B516C7D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Educational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A54211FC-2334-4B39-97DA-C33374616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988" b="-1"/>
          <a:stretch/>
        </p:blipFill>
        <p:spPr>
          <a:xfrm>
            <a:off x="5120640" y="1241326"/>
            <a:ext cx="6367271" cy="43671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918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User Experience in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BC68605E-57DD-4A3A-88DD-01FE4DBA8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0" y="1769434"/>
            <a:ext cx="6367271" cy="33109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709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Mobile Application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FE98C954-0419-4FD9-9077-B849D3B7B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574" r="16863" b="1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Our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Solution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Proposal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pt-PT" dirty="0"/>
              <a:t> </a:t>
            </a:r>
            <a:r>
              <a:rPr lang="en-GB" dirty="0"/>
              <a:t>application</a:t>
            </a:r>
            <a:r>
              <a:rPr lang="pt-PT" dirty="0"/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 with the object</a:t>
            </a:r>
          </a:p>
          <a:p>
            <a:pPr lvl="1"/>
            <a:r>
              <a:rPr lang="en-US" dirty="0"/>
              <a:t>Change the values of the object</a:t>
            </a:r>
          </a:p>
          <a:p>
            <a:r>
              <a:rPr lang="en-US" dirty="0"/>
              <a:t>Interact with the app</a:t>
            </a:r>
          </a:p>
          <a:p>
            <a:pPr lvl="1"/>
            <a:r>
              <a:rPr lang="en-US" dirty="0"/>
              <a:t>Receiving Objectives, hints and explanations</a:t>
            </a:r>
          </a:p>
          <a:p>
            <a:pPr lvl="1"/>
            <a:r>
              <a:rPr lang="en-US" dirty="0"/>
              <a:t>Augment the reality by showing the electric and magnetic field</a:t>
            </a:r>
          </a:p>
          <a:p>
            <a:pPr lvl="1"/>
            <a:r>
              <a:rPr lang="en-US" dirty="0"/>
              <a:t>Changing the values of the object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Letter size customization</a:t>
            </a:r>
          </a:p>
          <a:p>
            <a:pPr lvl="1"/>
            <a:r>
              <a:rPr lang="en-US" dirty="0"/>
              <a:t>Expertise level customization</a:t>
            </a:r>
          </a:p>
          <a:p>
            <a:pPr lvl="1"/>
            <a:r>
              <a:rPr lang="en-US" dirty="0"/>
              <a:t>Share it on social media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4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9DBE7D-90BD-48E2-B9C0-259370FB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Flowchart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F098C40-82FE-4B5F-965C-33D5DDE1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9507" y="484632"/>
            <a:ext cx="475820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BC94-F3EE-4BCB-9A21-F04723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0" dirty="0"/>
              <a:t>Technical aspects 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9A2C48-BFF2-42D3-9849-0226830E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approach: </a:t>
            </a:r>
            <a:r>
              <a:rPr lang="en-US" dirty="0"/>
              <a:t>Single player / co-op</a:t>
            </a:r>
          </a:p>
          <a:p>
            <a:r>
              <a:rPr lang="en-US" b="1" dirty="0"/>
              <a:t>Location approach: </a:t>
            </a:r>
            <a:r>
              <a:rPr lang="en-US" dirty="0"/>
              <a:t>Faraday Museum</a:t>
            </a:r>
          </a:p>
          <a:p>
            <a:r>
              <a:rPr lang="en-US" b="1" dirty="0"/>
              <a:t>Task approach: </a:t>
            </a:r>
            <a:r>
              <a:rPr lang="en-US" dirty="0"/>
              <a:t>Interactive Learning</a:t>
            </a:r>
          </a:p>
          <a:p>
            <a:endParaRPr lang="en-US" dirty="0"/>
          </a:p>
          <a:p>
            <a:r>
              <a:rPr lang="en-US" b="1" dirty="0"/>
              <a:t>System context: </a:t>
            </a:r>
            <a:r>
              <a:rPr lang="en-US" dirty="0"/>
              <a:t>Smartphone and Bluetooth device</a:t>
            </a:r>
          </a:p>
          <a:p>
            <a:r>
              <a:rPr lang="en-US" b="1" dirty="0"/>
              <a:t>Infrastructure context: </a:t>
            </a:r>
            <a:r>
              <a:rPr lang="en-US" dirty="0"/>
              <a:t>Nothing can obstruct the camera </a:t>
            </a:r>
            <a:r>
              <a:rPr lang="en-US" dirty="0" err="1"/>
              <a:t>pov</a:t>
            </a:r>
            <a:endParaRPr lang="en-US" dirty="0"/>
          </a:p>
          <a:p>
            <a:r>
              <a:rPr lang="en-US" b="1" dirty="0"/>
              <a:t>Domain context: </a:t>
            </a:r>
            <a:r>
              <a:rPr lang="en-US" dirty="0"/>
              <a:t>User customization</a:t>
            </a:r>
          </a:p>
          <a:p>
            <a:r>
              <a:rPr lang="en-US" b="1" dirty="0"/>
              <a:t>Physical context: </a:t>
            </a:r>
            <a:r>
              <a:rPr lang="en-US" dirty="0"/>
              <a:t>Free space around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Related Work (Quick Review)</a:t>
            </a:r>
          </a:p>
          <a:p>
            <a:r>
              <a:rPr lang="en-US" sz="2800" dirty="0"/>
              <a:t>Solution Proposal</a:t>
            </a:r>
          </a:p>
          <a:p>
            <a:r>
              <a:rPr lang="en-US" sz="2800" dirty="0"/>
              <a:t>Storyboard 1</a:t>
            </a:r>
          </a:p>
          <a:p>
            <a:r>
              <a:rPr lang="en-US" sz="2800" dirty="0"/>
              <a:t>Storyboard 2</a:t>
            </a:r>
          </a:p>
          <a:p>
            <a:r>
              <a:rPr lang="en-US" sz="2800" dirty="0"/>
              <a:t>Schedule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4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5" name="Rectangle 48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" r="14939"/>
          <a:stretch/>
        </p:blipFill>
        <p:spPr>
          <a:xfrm>
            <a:off x="6341901" y="635784"/>
            <a:ext cx="4789994" cy="3253914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34" r="4454"/>
          <a:stretch/>
        </p:blipFill>
        <p:spPr>
          <a:xfrm>
            <a:off x="1060109" y="63605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02" y="484632"/>
            <a:ext cx="5690809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screenshot</a:t>
            </a:r>
          </a:p>
        </p:txBody>
      </p:sp>
      <p:pic>
        <p:nvPicPr>
          <p:cNvPr id="4" name="Imagem 3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1729868-5FB4-4559-A1EE-3CFB39A6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03" y="484632"/>
            <a:ext cx="5690808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36324DAD-3C03-4590-BDB0-ACCE29E8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64D0ABBA-7770-4A8E-A402-3336AD7E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Users interact with the app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After finishing the game answer a questionnaire with: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Demographic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User Experience Questionnaire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Identify the worst and the best part of using our application</a:t>
            </a:r>
          </a:p>
          <a:p>
            <a:pPr marL="502920" lvl="1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7545032" y="759599"/>
            <a:ext cx="3778286" cy="2584892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7545032" y="3505358"/>
            <a:ext cx="3778286" cy="25845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6ACAFF7-48DF-441D-AF2E-21BC7596E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90202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075909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We can state that we complete the objectives of our Thesis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However, the UI is friendly enough, 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museum.</a:t>
            </a:r>
          </a:p>
          <a:p>
            <a:pPr lvl="1"/>
            <a:r>
              <a:rPr lang="en-US" dirty="0"/>
              <a:t>Animate a new object from the Faraday Museum.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Related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2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AR in the world</a:t>
            </a:r>
            <a:endParaRPr lang="en-US" sz="5900" spc="-1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1597BD-83EF-494C-9D2F-76A76785A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2" r="21625" b="14391"/>
          <a:stretch/>
        </p:blipFill>
        <p:spPr>
          <a:xfrm>
            <a:off x="2965993" y="470171"/>
            <a:ext cx="2805124" cy="35567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464CF8-BA84-4369-AAB1-021510CEC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9" r="33495" b="2"/>
          <a:stretch/>
        </p:blipFill>
        <p:spPr>
          <a:xfrm>
            <a:off x="0" y="474457"/>
            <a:ext cx="2805124" cy="3552470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0598338-AC6D-4FAB-A8B9-48ED7DB70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3705" r="12327" b="16934"/>
          <a:stretch/>
        </p:blipFill>
        <p:spPr>
          <a:xfrm>
            <a:off x="5931982" y="474457"/>
            <a:ext cx="2805127" cy="35524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2FBBE3-6106-461F-8F5D-A1AAA1AA7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38" r="22595" b="2"/>
          <a:stretch/>
        </p:blipFill>
        <p:spPr>
          <a:xfrm>
            <a:off x="8897975" y="470172"/>
            <a:ext cx="28051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8" name="Rectangle 6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AR in museums</a:t>
            </a:r>
          </a:p>
        </p:txBody>
      </p:sp>
      <p:pic>
        <p:nvPicPr>
          <p:cNvPr id="20" name="Imagem 19" descr="Uma imagem com pessoa, fotografia, mulher, propriedade&#10;&#10;Descrição gerada automaticamente">
            <a:extLst>
              <a:ext uri="{FF2B5EF4-FFF2-40B4-BE49-F238E27FC236}">
                <a16:creationId xmlns:a16="http://schemas.microsoft.com/office/drawing/2014/main" id="{9B9632A7-4BF1-46C5-8A71-1440B02E6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3" r="10763" b="-3"/>
          <a:stretch/>
        </p:blipFill>
        <p:spPr>
          <a:xfrm>
            <a:off x="1063691" y="534041"/>
            <a:ext cx="3331905" cy="3457937"/>
          </a:xfrm>
          <a:prstGeom prst="rect">
            <a:avLst/>
          </a:prstGeom>
        </p:spPr>
      </p:pic>
      <p:pic>
        <p:nvPicPr>
          <p:cNvPr id="14" name="Imagem 13" descr="Uma imagem com exterior, água, homem, surf&#10;&#10;Descrição gerada automaticamente">
            <a:extLst>
              <a:ext uri="{FF2B5EF4-FFF2-40B4-BE49-F238E27FC236}">
                <a16:creationId xmlns:a16="http://schemas.microsoft.com/office/drawing/2014/main" id="{D7961D4D-30AA-4643-8B1E-41BB6D66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6" r="26766" b="3"/>
          <a:stretch/>
        </p:blipFill>
        <p:spPr>
          <a:xfrm>
            <a:off x="4717329" y="534021"/>
            <a:ext cx="3331905" cy="3457976"/>
          </a:xfrm>
          <a:prstGeom prst="rect">
            <a:avLst/>
          </a:prstGeom>
        </p:spPr>
      </p:pic>
      <p:pic>
        <p:nvPicPr>
          <p:cNvPr id="21" name="Imagem 20" descr="Uma imagem com interior, apresentação, sentado, plástico&#10;&#10;Descrição gerada automaticamente">
            <a:extLst>
              <a:ext uri="{FF2B5EF4-FFF2-40B4-BE49-F238E27FC236}">
                <a16:creationId xmlns:a16="http://schemas.microsoft.com/office/drawing/2014/main" id="{311C181E-384A-4001-B1B9-726FD9F24A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2" r="17188" b="1"/>
          <a:stretch/>
        </p:blipFill>
        <p:spPr>
          <a:xfrm>
            <a:off x="8370967" y="534849"/>
            <a:ext cx="3331906" cy="34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A4EBF-1BEC-492A-B37B-36C472D5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Extended Play at Faraday Museum </a:t>
            </a:r>
            <a:r>
              <a:rPr lang="en-US" sz="6000"/>
              <a:t>by João Barreto</a:t>
            </a:r>
            <a:endParaRPr lang="en-US" sz="5900" spc="-1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32727AC-12AC-419E-8581-72AE0BD0F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906" y="484632"/>
            <a:ext cx="2667564" cy="35567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8C0FB7-EC9D-483A-B757-F711D0B8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80" y="484632"/>
            <a:ext cx="190286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F9C88C-8CC3-443E-8F61-A246FF12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/>
              <a:t>Extended Play at Faraday Museum by Luís Nunes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769D51-26C4-4F5D-80B2-1570C5C8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A10036F-129B-4DD3-95D0-D30C6E71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72921" y="484632"/>
            <a:ext cx="2320781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5183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1029</Words>
  <Application>Microsoft Office PowerPoint</Application>
  <PresentationFormat>Ecrã Panorâmico</PresentationFormat>
  <Paragraphs>209</Paragraphs>
  <Slides>34</Slides>
  <Notes>20</Notes>
  <HiddenSlides>5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Related Work</vt:lpstr>
      <vt:lpstr>AR in the world</vt:lpstr>
      <vt:lpstr>AR in museums</vt:lpstr>
      <vt:lpstr>Extended Play at Faraday Museum by João Barreto</vt:lpstr>
      <vt:lpstr>Extended Play at Faraday Museum by Luís Nunes</vt:lpstr>
      <vt:lpstr>Educational AR</vt:lpstr>
      <vt:lpstr>User Experience in AR</vt:lpstr>
      <vt:lpstr>Mobile Application</vt:lpstr>
      <vt:lpstr>Our work</vt:lpstr>
      <vt:lpstr>The Cathode Ray Object</vt:lpstr>
      <vt:lpstr>Solution Proposal</vt:lpstr>
      <vt:lpstr>Our application </vt:lpstr>
      <vt:lpstr>Flowchart </vt:lpstr>
      <vt:lpstr>Technical aspects </vt:lpstr>
      <vt:lpstr>Technical aspects </vt:lpstr>
      <vt:lpstr>Our work</vt:lpstr>
      <vt:lpstr>Android App</vt:lpstr>
      <vt:lpstr>App overview</vt:lpstr>
      <vt:lpstr>App overview</vt:lpstr>
      <vt:lpstr>App screenshot</vt:lpstr>
      <vt:lpstr>video</vt:lpstr>
      <vt:lpstr>Evaluation</vt:lpstr>
      <vt:lpstr>Methodology</vt:lpstr>
      <vt:lpstr>Results</vt:lpstr>
      <vt:lpstr>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2</cp:revision>
  <dcterms:created xsi:type="dcterms:W3CDTF">2021-01-06T15:30:07Z</dcterms:created>
  <dcterms:modified xsi:type="dcterms:W3CDTF">2021-01-06T15:31:23Z</dcterms:modified>
</cp:coreProperties>
</file>